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3" r:id="rId4"/>
    <p:sldId id="257" r:id="rId5"/>
    <p:sldId id="258" r:id="rId6"/>
    <p:sldId id="260" r:id="rId7"/>
    <p:sldId id="259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3" r:id="rId19"/>
    <p:sldId id="267" r:id="rId20"/>
    <p:sldId id="27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8"/>
    <p:restoredTop sz="94674"/>
  </p:normalViewPr>
  <p:slideViewPr>
    <p:cSldViewPr snapToGrid="0" snapToObjects="1">
      <p:cViewPr varScale="1">
        <p:scale>
          <a:sx n="66" d="100"/>
          <a:sy n="66" d="100"/>
        </p:scale>
        <p:origin x="200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F6ACF-219E-BA4B-9C25-733FF5A93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Goat talk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BB669-07CB-7640-927D-7341E1578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is the best </a:t>
            </a:r>
            <a:r>
              <a:rPr lang="en-US" dirty="0" err="1"/>
              <a:t>nba</a:t>
            </a:r>
            <a:r>
              <a:rPr lang="en-US" dirty="0"/>
              <a:t> player of all time????</a:t>
            </a:r>
          </a:p>
        </p:txBody>
      </p:sp>
    </p:spTree>
    <p:extLst>
      <p:ext uri="{BB962C8B-B14F-4D97-AF65-F5344CB8AC3E}">
        <p14:creationId xmlns:p14="http://schemas.microsoft.com/office/powerpoint/2010/main" val="78654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5425-C00F-0041-9B55-B052CA52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24BC5-F07E-D14E-8716-D6727E48CCA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 game</a:t>
            </a:r>
          </a:p>
          <a:p>
            <a:pPr lvl="1"/>
            <a:r>
              <a:rPr lang="en-US" dirty="0"/>
              <a:t>Age, Games Played, Minutes, Field Goal % (Made and Attempted #), 3-Point FG % (Made and Attempted #), 2-Point FG % (Made and Attempted #), Effective FG %, Free Throw % (Made and Attempted #), Offensive Rebounds, Defensive Rebounds, Total Rebounds, Assists, Steals, Blocks, Turnovers, Player Fouls, and Points</a:t>
            </a:r>
          </a:p>
          <a:p>
            <a:r>
              <a:rPr lang="en-US" dirty="0"/>
              <a:t>Advanced</a:t>
            </a:r>
          </a:p>
          <a:p>
            <a:pPr lvl="1"/>
            <a:r>
              <a:rPr lang="en-US" dirty="0"/>
              <a:t>Player Efficiency Rating (PER), True Shooting %, Total Rebounding %, Assist %, Steal %, Block %, Turnover %, Usage %, Win Shares, Offensive Box +/-, Defensive Box +/-, Overall Box +/-, and Value Over Replacement Player (VORP)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45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FBFCE-3568-9C49-AA94-D0BFF47B7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Points per game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whiteboard, map&#13;&#10;&#13;&#10;Description automatically generated">
            <a:extLst>
              <a:ext uri="{FF2B5EF4-FFF2-40B4-BE49-F238E27FC236}">
                <a16:creationId xmlns:a16="http://schemas.microsoft.com/office/drawing/2014/main" id="{15D7E688-6FD1-724A-9124-F51893B556F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45746" y="684680"/>
            <a:ext cx="5726013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95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E5366-9D9A-D04F-9E6A-305DF0805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Win shares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ADDB7C2-4BA6-E24F-94BE-A880A8DA0D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538251" y="684680"/>
            <a:ext cx="5741002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54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9B163-ACC1-5043-B23A-210355EF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per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2CFC6C74-DE9D-8448-8691-BCCC4D46CC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b="7268"/>
          <a:stretch/>
        </p:blipFill>
        <p:spPr>
          <a:xfrm>
            <a:off x="5321367" y="684680"/>
            <a:ext cx="6174771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60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471B4-A83B-4040-B7CC-EEDE87BCF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3-point 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video game&#13;&#10;&#13;&#10;Description automatically generated">
            <a:extLst>
              <a:ext uri="{FF2B5EF4-FFF2-40B4-BE49-F238E27FC236}">
                <a16:creationId xmlns:a16="http://schemas.microsoft.com/office/drawing/2014/main" id="{42E08C23-F4BF-5A44-9E75-0089C41B10E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321367" y="1998093"/>
            <a:ext cx="6174771" cy="285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54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D8855-9E98-B740-A595-5DB5C6C87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600" dirty="0"/>
              <a:t>Points per game boxplot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1A04AB-0979-5743-A22E-17B394273F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321367" y="2028967"/>
            <a:ext cx="6174771" cy="27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9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97788-E212-E449-ACBC-3B1224372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Box +/-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video game&#13;&#10;&#13;&#10;Description automatically generated">
            <a:extLst>
              <a:ext uri="{FF2B5EF4-FFF2-40B4-BE49-F238E27FC236}">
                <a16:creationId xmlns:a16="http://schemas.microsoft.com/office/drawing/2014/main" id="{BB0BC1E8-DCA7-A64F-9D7A-1FEBD39777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321367" y="2044404"/>
            <a:ext cx="6174771" cy="27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0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861EB-DEA1-DD42-95EA-7C6E413E6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100" dirty="0"/>
              <a:t>Effective </a:t>
            </a:r>
            <a:r>
              <a:rPr lang="en-US" sz="6100" dirty="0" err="1"/>
              <a:t>fg</a:t>
            </a:r>
            <a:r>
              <a:rPr lang="en-US" sz="6100" dirty="0"/>
              <a:t>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54F0D3-37D0-584D-941D-D0C5D7D189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321367" y="2028967"/>
            <a:ext cx="6174771" cy="27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23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7458151-6535-4712-9D31-5BFEBD220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956D1-3AF5-47E1-BF12-D331E34AA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4A5A7DD1-718C-42BE-9B90-4D960E22E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72E9D0-3630-2A4D-9856-5FAC51DE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/>
              <a:t>Per boxplot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02FF1-20BC-4306-B0FB-AE6D71D73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A8C427-1B47-42B2-9206-1F34BE757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864909-0F48-48BD-B525-B293738D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FA2F04-3889-0842-8E3A-4BFBEC49204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5321367" y="1612169"/>
            <a:ext cx="6174771" cy="362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7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06663E-E7C6-4740-91EF-F49426E3E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1EC02D-0083-41E1-BA4D-520B94079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5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91B8A-0B6F-7742-BE7E-118357A2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716401"/>
            <a:ext cx="10805790" cy="10736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Jordan wins</a:t>
            </a:r>
          </a:p>
        </p:txBody>
      </p:sp>
      <p:sp>
        <p:nvSpPr>
          <p:cNvPr id="26" name="5-Point Star 31">
            <a:extLst>
              <a:ext uri="{FF2B5EF4-FFF2-40B4-BE49-F238E27FC236}">
                <a16:creationId xmlns:a16="http://schemas.microsoft.com/office/drawing/2014/main" id="{05C80F73-7ED6-43AE-9852-0A1FA05F6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43EBFE-9D7B-4102-912D-F0BF7BE0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indoor, man&#13;&#10;&#13;&#10;Description automatically generated">
            <a:extLst>
              <a:ext uri="{FF2B5EF4-FFF2-40B4-BE49-F238E27FC236}">
                <a16:creationId xmlns:a16="http://schemas.microsoft.com/office/drawing/2014/main" id="{AE4616DF-9922-2B4D-94D8-A102B6C388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295644" y="691546"/>
            <a:ext cx="3597594" cy="287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8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indoor, man&#13;&#10;&#13;&#10;Description automatically generated">
            <a:extLst>
              <a:ext uri="{FF2B5EF4-FFF2-40B4-BE49-F238E27FC236}">
                <a16:creationId xmlns:a16="http://schemas.microsoft.com/office/drawing/2014/main" id="{B729439E-66F7-0949-92E6-06872FBC22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757141" y="321733"/>
            <a:ext cx="6211868" cy="496332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51100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006663E-E7C6-4740-91EF-F49426E3E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1EC02D-0083-41E1-BA4D-520B94079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5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91B8A-0B6F-7742-BE7E-118357A28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716401"/>
            <a:ext cx="10805790" cy="107362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8000" dirty="0"/>
              <a:t>Steph and </a:t>
            </a:r>
            <a:r>
              <a:rPr lang="en-US" sz="8000" dirty="0" err="1"/>
              <a:t>lebron</a:t>
            </a:r>
            <a:r>
              <a:rPr lang="en-US" sz="8000" dirty="0"/>
              <a:t> not far…</a:t>
            </a:r>
          </a:p>
        </p:txBody>
      </p:sp>
      <p:sp>
        <p:nvSpPr>
          <p:cNvPr id="26" name="5-Point Star 31">
            <a:extLst>
              <a:ext uri="{FF2B5EF4-FFF2-40B4-BE49-F238E27FC236}">
                <a16:creationId xmlns:a16="http://schemas.microsoft.com/office/drawing/2014/main" id="{05C80F73-7ED6-43AE-9852-0A1FA05F6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43EBFE-9D7B-4102-912D-F0BF7BE0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616DF-9922-2B4D-94D8-A102B6C3881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4295644" y="1109480"/>
            <a:ext cx="3597594" cy="20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3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770B4CD-535A-4FF2-B700-8C40F0031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AB5EEF-5DB7-47EA-BB55-DC7DAC8A6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2D031218-C353-46BE-8BA0-03B929089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3018239-79C0-4159-AE08-A6113D9AD9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8094AE-62A3-4DD8-B617-758BE447B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F5E1885-4B77-4930-AF94-83DC34F5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2CED8F1-A066-4193-A0C6-FA32AABA2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C2AD83-6F23-413C-AD90-9F32AF827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8" y="6581"/>
            <a:ext cx="11741281" cy="5600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29439E-66F7-0949-92E6-06872FBC22A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3381410" y="321733"/>
            <a:ext cx="4963329" cy="496332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67BE40-CEB0-42C0-A019-83612A9D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9527" y="6581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A1CF79-E584-4525-AB80-C5E826445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0499" y="0"/>
            <a:ext cx="5051254" cy="56002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54900">
                <a:srgbClr val="000000">
                  <a:alpha val="10000"/>
                </a:srgbClr>
              </a:gs>
              <a:gs pos="100000">
                <a:schemeClr val="tx1">
                  <a:alpha val="3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FF68DC-7619-4C0C-B291-0018372D2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600215"/>
            <a:ext cx="11731752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5003435F-4995-49A0-9B3D-4955D2822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63766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</p:spTree>
    <p:extLst>
      <p:ext uri="{BB962C8B-B14F-4D97-AF65-F5344CB8AC3E}">
        <p14:creationId xmlns:p14="http://schemas.microsoft.com/office/powerpoint/2010/main" val="343308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8375-BE1E-954E-8156-D971BAF4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2FD20-4591-D844-9973-7BAF63B638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 can go back as far as the early days of the </a:t>
            </a:r>
            <a:r>
              <a:rPr lang="en-US" dirty="0" err="1"/>
              <a:t>Nba</a:t>
            </a:r>
            <a:r>
              <a:rPr lang="en-US" dirty="0"/>
              <a:t>, and the aba…..who is the greatest </a:t>
            </a:r>
            <a:r>
              <a:rPr lang="en-US" dirty="0" err="1"/>
              <a:t>Nba</a:t>
            </a:r>
            <a:r>
              <a:rPr lang="en-US" dirty="0"/>
              <a:t> player of all time? </a:t>
            </a:r>
          </a:p>
          <a:p>
            <a:r>
              <a:rPr lang="en-US" dirty="0"/>
              <a:t>Magic Johnson and </a:t>
            </a:r>
            <a:r>
              <a:rPr lang="en-US" dirty="0" err="1"/>
              <a:t>larry</a:t>
            </a:r>
            <a:r>
              <a:rPr lang="en-US" dirty="0"/>
              <a:t> bird elevated the </a:t>
            </a:r>
            <a:r>
              <a:rPr lang="en-US" dirty="0" err="1"/>
              <a:t>nba</a:t>
            </a:r>
            <a:r>
              <a:rPr lang="en-US" dirty="0"/>
              <a:t> out of the tape delayed 1980’s.</a:t>
            </a:r>
          </a:p>
          <a:p>
            <a:r>
              <a:rPr lang="en-US" dirty="0"/>
              <a:t>Kareem </a:t>
            </a:r>
            <a:r>
              <a:rPr lang="en-US" dirty="0" err="1"/>
              <a:t>abdul-jabbar</a:t>
            </a:r>
            <a:r>
              <a:rPr lang="en-US" dirty="0"/>
              <a:t> was the most prolific scorer in history</a:t>
            </a:r>
          </a:p>
          <a:p>
            <a:r>
              <a:rPr lang="en-US" dirty="0"/>
              <a:t>Everyone wanted to be like mike (Jordan) in the 90’s</a:t>
            </a:r>
          </a:p>
          <a:p>
            <a:r>
              <a:rPr lang="en-US" dirty="0"/>
              <a:t>Lebron </a:t>
            </a:r>
            <a:r>
              <a:rPr lang="en-US" dirty="0" err="1"/>
              <a:t>james</a:t>
            </a:r>
            <a:r>
              <a:rPr lang="en-US" dirty="0"/>
              <a:t> is the king</a:t>
            </a:r>
          </a:p>
        </p:txBody>
      </p:sp>
    </p:spTree>
    <p:extLst>
      <p:ext uri="{BB962C8B-B14F-4D97-AF65-F5344CB8AC3E}">
        <p14:creationId xmlns:p14="http://schemas.microsoft.com/office/powerpoint/2010/main" val="66782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861A-ACFE-E54D-86D8-5BA18135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 do we start???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9EF0DCC-BDFF-654B-AE80-3DBBDDB216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17906" y="1657742"/>
            <a:ext cx="7587575" cy="2919020"/>
          </a:xfrm>
        </p:spPr>
      </p:pic>
    </p:spTree>
    <p:extLst>
      <p:ext uri="{BB962C8B-B14F-4D97-AF65-F5344CB8AC3E}">
        <p14:creationId xmlns:p14="http://schemas.microsoft.com/office/powerpoint/2010/main" val="596864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311F-82A5-5746-8313-2655BC27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E16C1-49E7-5349-8DD2-A13FC85D2D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595336"/>
            <a:ext cx="5088714" cy="3779249"/>
          </a:xfrm>
        </p:spPr>
        <p:txBody>
          <a:bodyPr>
            <a:normAutofit/>
          </a:bodyPr>
          <a:lstStyle/>
          <a:p>
            <a:r>
              <a:rPr lang="en-US" dirty="0"/>
              <a:t>Kareem </a:t>
            </a:r>
            <a:r>
              <a:rPr lang="en-US" dirty="0" err="1"/>
              <a:t>abdul-jabbar</a:t>
            </a:r>
            <a:endParaRPr lang="en-US" dirty="0"/>
          </a:p>
          <a:p>
            <a:r>
              <a:rPr lang="en-US" dirty="0"/>
              <a:t>Magic </a:t>
            </a:r>
            <a:r>
              <a:rPr lang="en-US" dirty="0" err="1"/>
              <a:t>johnson</a:t>
            </a:r>
            <a:endParaRPr lang="en-US" dirty="0"/>
          </a:p>
          <a:p>
            <a:r>
              <a:rPr lang="en-US" dirty="0"/>
              <a:t>Larry bird</a:t>
            </a:r>
          </a:p>
          <a:p>
            <a:r>
              <a:rPr lang="en-US" dirty="0"/>
              <a:t>Isiah </a:t>
            </a:r>
            <a:r>
              <a:rPr lang="en-US" dirty="0" err="1"/>
              <a:t>thomag</a:t>
            </a:r>
            <a:endParaRPr lang="en-US" dirty="0"/>
          </a:p>
          <a:p>
            <a:r>
              <a:rPr lang="en-US" dirty="0"/>
              <a:t>Michael Jordan</a:t>
            </a:r>
          </a:p>
          <a:p>
            <a:r>
              <a:rPr lang="en-US" dirty="0"/>
              <a:t>Hakeem </a:t>
            </a:r>
            <a:r>
              <a:rPr lang="en-US" dirty="0" err="1"/>
              <a:t>ojaluwon</a:t>
            </a:r>
            <a:endParaRPr lang="en-US" dirty="0"/>
          </a:p>
          <a:p>
            <a:r>
              <a:rPr lang="en-US" dirty="0"/>
              <a:t>Shaquille </a:t>
            </a:r>
            <a:r>
              <a:rPr lang="en-US" dirty="0" err="1"/>
              <a:t>o’neal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9E4981-5564-ED4F-8293-1B4E47C9A57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93971" y="1595336"/>
            <a:ext cx="5086538" cy="37792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Allen Iverson</a:t>
            </a:r>
          </a:p>
          <a:p>
            <a:r>
              <a:rPr lang="en-US" dirty="0"/>
              <a:t>Kobe Bryant</a:t>
            </a:r>
          </a:p>
          <a:p>
            <a:r>
              <a:rPr lang="en-US" dirty="0"/>
              <a:t>Tim Duncan</a:t>
            </a:r>
          </a:p>
          <a:p>
            <a:r>
              <a:rPr lang="en-US" dirty="0"/>
              <a:t>Dirk Nowitzki</a:t>
            </a:r>
          </a:p>
          <a:p>
            <a:r>
              <a:rPr lang="en-US" dirty="0"/>
              <a:t>Lebron </a:t>
            </a:r>
            <a:r>
              <a:rPr lang="en-US" dirty="0" err="1"/>
              <a:t>james</a:t>
            </a:r>
            <a:endParaRPr lang="en-US" dirty="0"/>
          </a:p>
          <a:p>
            <a:r>
              <a:rPr lang="en-US" dirty="0"/>
              <a:t>Dwyane wade</a:t>
            </a:r>
          </a:p>
          <a:p>
            <a:r>
              <a:rPr lang="en-US" dirty="0"/>
              <a:t>Kevin Durant</a:t>
            </a:r>
          </a:p>
          <a:p>
            <a:r>
              <a:rPr lang="en-US" dirty="0"/>
              <a:t>Stephen curry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3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B8FFAA-9442-4FA6-B0EC-369AE6A2B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Freeform 17">
            <a:extLst>
              <a:ext uri="{FF2B5EF4-FFF2-40B4-BE49-F238E27FC236}">
                <a16:creationId xmlns:a16="http://schemas.microsoft.com/office/drawing/2014/main" id="{C5A41A00-0593-4A97-9CA0-B0AE89F21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1">
            <a:extLst>
              <a:ext uri="{FF2B5EF4-FFF2-40B4-BE49-F238E27FC236}">
                <a16:creationId xmlns:a16="http://schemas.microsoft.com/office/drawing/2014/main" id="{FCA51B5C-E7C6-405A-BA9F-6B5A96D7B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20">
            <a:extLst>
              <a:ext uri="{FF2B5EF4-FFF2-40B4-BE49-F238E27FC236}">
                <a16:creationId xmlns:a16="http://schemas.microsoft.com/office/drawing/2014/main" id="{FABCB0C0-C191-42C2-9158-48485F7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8841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C061694-E7AC-6B44-8C97-FB9E06A38D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 rot="21420000">
            <a:off x="367100" y="707083"/>
            <a:ext cx="10268396" cy="1771299"/>
          </a:xfrm>
          <a:prstGeom prst="rect">
            <a:avLst/>
          </a:prstGeom>
        </p:spPr>
      </p:pic>
      <p:sp>
        <p:nvSpPr>
          <p:cNvPr id="30" name="Freeform 19">
            <a:extLst>
              <a:ext uri="{FF2B5EF4-FFF2-40B4-BE49-F238E27FC236}">
                <a16:creationId xmlns:a16="http://schemas.microsoft.com/office/drawing/2014/main" id="{D2D09E6C-D6EC-4C7F-91ED-C81D537A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17776-AAD5-3941-B740-A811C035B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6980" y="3221623"/>
            <a:ext cx="10264470" cy="12500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>
                <a:solidFill>
                  <a:schemeClr val="bg1"/>
                </a:solidFill>
              </a:rPr>
              <a:t>Web scraping</a:t>
            </a:r>
          </a:p>
        </p:txBody>
      </p:sp>
      <p:sp>
        <p:nvSpPr>
          <p:cNvPr id="32" name="5-Point Star 12">
            <a:extLst>
              <a:ext uri="{FF2B5EF4-FFF2-40B4-BE49-F238E27FC236}">
                <a16:creationId xmlns:a16="http://schemas.microsoft.com/office/drawing/2014/main" id="{3951E5EC-1DE3-40F0-897A-8618C6185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621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0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2F2B16-2D1F-184F-B0EB-3786C5F9B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600"/>
              <a:t>More web scraping – this time with blank values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28397983-7373-D34E-8CA8-4E337FFA7F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r="16939" b="-1"/>
          <a:stretch/>
        </p:blipFill>
        <p:spPr>
          <a:xfrm>
            <a:off x="5321367" y="684680"/>
            <a:ext cx="6174771" cy="548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0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A8CDCA-EC58-40B4-9F17-A7B613A3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0" name="Freeform 11">
            <a:extLst>
              <a:ext uri="{FF2B5EF4-FFF2-40B4-BE49-F238E27FC236}">
                <a16:creationId xmlns:a16="http://schemas.microsoft.com/office/drawing/2014/main" id="{DBC44137-B240-488D-B88F-9D266FACA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70FFA344-365C-4944-848F-8B966C335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D73EBEE6-2E8A-47F3-ADCA-5C0A95C36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47525714-3E1C-46F0-A17D-D3BE3D221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8" name="5-Point Star 24">
            <a:extLst>
              <a:ext uri="{FF2B5EF4-FFF2-40B4-BE49-F238E27FC236}">
                <a16:creationId xmlns:a16="http://schemas.microsoft.com/office/drawing/2014/main" id="{B178D758-A5E1-416F-9966-F71730470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28D430-56EA-45B9-8632-927BEBF02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A601F395-3079-4179-84BA-6654D9F82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7"/>
            <a:ext cx="10905067" cy="5571066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 w="50800" cap="sq">
            <a:noFill/>
            <a:miter lim="800000"/>
          </a:ln>
          <a:effectLst>
            <a:outerShdw blurRad="101600" dist="152400" dir="4380000" algn="t" rotWithShape="0">
              <a:prstClr val="black">
                <a:alpha val="43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157B7-14BE-3341-8EAF-CB3B08E2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407" y="1044250"/>
            <a:ext cx="9841575" cy="2646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What features were we looking for???</a:t>
            </a:r>
          </a:p>
        </p:txBody>
      </p:sp>
      <p:sp>
        <p:nvSpPr>
          <p:cNvPr id="24" name="5-Point Star 24">
            <a:extLst>
              <a:ext uri="{FF2B5EF4-FFF2-40B4-BE49-F238E27FC236}">
                <a16:creationId xmlns:a16="http://schemas.microsoft.com/office/drawing/2014/main" id="{B15DEAD7-09E6-42D9-9D03-43E6EA3E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9678" y="3748085"/>
            <a:ext cx="252644" cy="252644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643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275</Words>
  <Application>Microsoft Macintosh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Impact</vt:lpstr>
      <vt:lpstr>Main Event</vt:lpstr>
      <vt:lpstr>Goat talk </vt:lpstr>
      <vt:lpstr>PowerPoint Presentation</vt:lpstr>
      <vt:lpstr>PowerPoint Presentation</vt:lpstr>
      <vt:lpstr>The problem…..</vt:lpstr>
      <vt:lpstr>Where do we start???</vt:lpstr>
      <vt:lpstr>players</vt:lpstr>
      <vt:lpstr>Web scraping</vt:lpstr>
      <vt:lpstr>More web scraping – this time with blank values</vt:lpstr>
      <vt:lpstr>What features were we looking for???</vt:lpstr>
      <vt:lpstr>Features</vt:lpstr>
      <vt:lpstr>Points per game</vt:lpstr>
      <vt:lpstr>Win shares</vt:lpstr>
      <vt:lpstr>per</vt:lpstr>
      <vt:lpstr>3-point %</vt:lpstr>
      <vt:lpstr>Points per game boxplot</vt:lpstr>
      <vt:lpstr>Box +/-</vt:lpstr>
      <vt:lpstr>Effective fg%</vt:lpstr>
      <vt:lpstr>Per boxplot</vt:lpstr>
      <vt:lpstr>Jordan wins</vt:lpstr>
      <vt:lpstr>Steph and lebron not far…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Goat talk </dc:title>
  <dc:creator>Omar Carr</dc:creator>
  <cp:lastModifiedBy>Omar Carr</cp:lastModifiedBy>
  <cp:revision>1</cp:revision>
  <dcterms:created xsi:type="dcterms:W3CDTF">2018-10-22T13:41:42Z</dcterms:created>
  <dcterms:modified xsi:type="dcterms:W3CDTF">2018-10-22T13:44:31Z</dcterms:modified>
</cp:coreProperties>
</file>